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РЕСПУБЛИКИ ТАТАРСТАН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автономное профессиональное образовательное учреждение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«Казанский колледж технологии и дизайна»</a:t>
            </a:r>
            <a:endParaRPr lang="ru-RU" sz="2000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приложения для </a:t>
            </a:r>
            <a:r>
              <a:rPr lang="ru-RU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Криптовалют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781188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Программы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1" y="1264555"/>
            <a:ext cx="5711599" cy="3480816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80" y="2895417"/>
            <a:ext cx="6218972" cy="36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 Жизнедеятельности </a:t>
            </a:r>
            <a:endParaRPr lang="ru-RU" sz="4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7592" y="1905000"/>
            <a:ext cx="10197020" cy="43769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длительной работе за компьютером важно выполнять регулярные упражнения для снятия напряжения и укрепления мышц, такие как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Упражнения для шеи и плеч: повороты и наклоны головы, круговые движения плечами. </a:t>
            </a:r>
          </a:p>
          <a:p>
            <a:pPr>
              <a:lnSpc>
                <a:spcPct val="150000"/>
              </a:lnSpc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Упражнения для спины: наклоны туловища вперед и в стороны, растяжка спины. </a:t>
            </a:r>
          </a:p>
          <a:p>
            <a:pPr>
              <a:lnSpc>
                <a:spcPct val="150000"/>
              </a:lnSpc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Упражнения для рук и запястий: круговые движения руками, статические упражнения для запястий. </a:t>
            </a:r>
          </a:p>
          <a:p>
            <a:pPr>
              <a:lnSpc>
                <a:spcPct val="150000"/>
              </a:lnSpc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Упражнения для глаз: моргание, фокусировка взгляда на разные предметы на различном расстоянии.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022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Дипломче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483" y="421259"/>
            <a:ext cx="9753600" cy="54864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89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Информационная система магазина электронных запчастей является ключевым инструментом для эффективного управления магазином, организации заказов и взаимодействия с участниками. Она позволяет автоматизировать рутинные процессы, улучшить качество предоставляемых услуг и повысить конкурентоспособность магазина запчастей на рынке.</a:t>
            </a:r>
          </a:p>
          <a:p>
            <a:pPr marL="0" indent="0" algn="ctr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Разработанный программный продукт в дальнейшем может быть усовершенствован внедрением в конфигурацию дополнительных функций.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43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задачи:</a:t>
            </a:r>
            <a:endParaRPr lang="ru-RU" sz="4000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ru-RU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  <a:buFont typeface="Symbol" pitchFamily="2" charset="2"/>
              <a:buChar char=""/>
            </a:pPr>
            <a:r>
              <a:rPr lang="ru-RU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компьютерного приложения для магазина электронных запчастей.</a:t>
            </a:r>
          </a:p>
          <a:p>
            <a:pPr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ru-RU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задачи:</a:t>
            </a:r>
          </a:p>
          <a:p>
            <a:pPr lvl="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выявить потребность заказчика;</a:t>
            </a:r>
          </a:p>
          <a:p>
            <a:pPr lvl="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произвести анализ предметной области;</a:t>
            </a:r>
          </a:p>
          <a:p>
            <a:pPr lvl="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рассмотреть существующие аналоги;</a:t>
            </a:r>
          </a:p>
          <a:p>
            <a:pPr lvl="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ru-RU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приложение согласно выдвинутым требованиям;</a:t>
            </a:r>
          </a:p>
          <a:p>
            <a:pPr lvl="0" algn="just">
              <a:lnSpc>
                <a:spcPct val="150000"/>
              </a:lnSpc>
              <a:spcAft>
                <a:spcPts val="1000"/>
              </a:spcAft>
              <a:buFont typeface="Symbol" pitchFamily="2" charset="2"/>
              <a:buChar char=""/>
            </a:pPr>
            <a:r>
              <a:rPr lang="ru-RU" sz="4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произвести тестирование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125833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Выбор программной среды и аппаратного обеспечения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9304" y="1905000"/>
            <a:ext cx="8476488" cy="3755136"/>
          </a:xfrm>
        </p:spPr>
        <p:txBody>
          <a:bodyPr>
            <a:normAutofit fontScale="55000" lnSpcReduction="20000"/>
          </a:bodyPr>
          <a:lstStyle/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База данных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Мicrosoft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это система управления базами данных, разработанная компанией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Вот несколько плюсов и минусов SQL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Плюсы: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Масштабируемость и производительность: SQL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способен обрабатывать большие объемы данных и обеспечивать высокую производительность.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Богатый функционал: SQL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предлагает широкий набор инструментов для работы с данными, включая хранимые процедуры, триггеры, отчеты и многое другое.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Безопасность данных: SQL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обладает мощными средствами защиты данных, включая различные уровни доступа и шифрование.</a:t>
            </a:r>
          </a:p>
          <a:p>
            <a:pPr marL="0" indent="0">
              <a:buNone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Минусы: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Лицензионные затраты: SQL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является коммерческим продуктом, поэтому его использование может быть дорогим, особенно для крупных организаций.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Сложность настройки и управления: Некоторые пользователи могут столкнуться с трудностями при настройке и администрировании SQL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особенно при работе с распределенными системами.</a:t>
            </a:r>
          </a:p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Ограничения в бесплатной версии: SQL </a:t>
            </a: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имеет платные версии с различными функциональными возможностями, что может быть ограничивающим для небольших проектов.</a:t>
            </a:r>
          </a:p>
          <a:p>
            <a:endParaRPr lang="ru-RU" dirty="0"/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r="14079"/>
          <a:stretch/>
        </p:blipFill>
        <p:spPr bwMode="auto">
          <a:xfrm>
            <a:off x="9851347" y="3782568"/>
            <a:ext cx="2340653" cy="294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64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Выбор программной среды и аппаратного обеспечения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1560" y="2133600"/>
            <a:ext cx="8586216" cy="3777622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Интегрированная среда разработки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это мощная интегрированная среда разработки, которая предлагает множество преимуществ для разработчиков.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Плюсы: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Мощный редактор кода с широким набором функций и инструментов для удобной разработки.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различными языками программирования,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фреймворками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инструментами.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Обширные возможности отладки приложений, включая поддержку точек останова, просмотр значений переменных и т. д.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Минусы: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Тяжеловесность и высокие системные требования к ПК, особенно при работе с крупными проектами.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всегда бесплатное использование всех функций и возможностей IDE, особенно для коммерческой разработки.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разработчики могут считать интерфейс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избыточно сложным или перегруженным.</a:t>
            </a:r>
          </a:p>
          <a:p>
            <a:endParaRPr lang="ru-RU" dirty="0"/>
          </a:p>
        </p:txBody>
      </p:sp>
      <p:pic>
        <p:nvPicPr>
          <p:cNvPr id="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896" y="2361740"/>
            <a:ext cx="2737104" cy="20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31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создания информационной модели нужно определить сущности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User;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Wallet;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Sex;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Role;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Country;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Font typeface="Symbol" pitchFamily="2" charset="2"/>
              <a:buChar char="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Currency;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04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Диаграмма базы данных </a:t>
            </a:r>
          </a:p>
        </p:txBody>
      </p:sp>
      <p:pic>
        <p:nvPicPr>
          <p:cNvPr id="4" name="Объект 3" descr="C:\Users\dripper\Desktop\Дипломная работа на тему BlockChainApp\Диаграмма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92" y="1905000"/>
            <a:ext cx="8825420" cy="4651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20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Проектный вид таблиц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28" y="2779776"/>
            <a:ext cx="6537960" cy="2075688"/>
          </a:xfrm>
        </p:spPr>
      </p:pic>
    </p:spTree>
    <p:extLst>
      <p:ext uri="{BB962C8B-B14F-4D97-AF65-F5344CB8AC3E}">
        <p14:creationId xmlns:p14="http://schemas.microsoft.com/office/powerpoint/2010/main" val="154629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программы</a:t>
            </a:r>
            <a:br>
              <a:rPr lang="ru-RU" dirty="0"/>
            </a:br>
            <a:r>
              <a:rPr lang="ru-RU" dirty="0"/>
              <a:t>Роль клиент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9" y="1905000"/>
            <a:ext cx="5635857" cy="33528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76" y="1862328"/>
            <a:ext cx="5294376" cy="33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16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программы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1" y="1347216"/>
            <a:ext cx="5651180" cy="348081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101" y="2715768"/>
            <a:ext cx="5642931" cy="33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5039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</TotalTime>
  <Words>461</Words>
  <Application>Microsoft Office PowerPoint</Application>
  <PresentationFormat>Широкоэкранный</PresentationFormat>
  <Paragraphs>55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Symbol</vt:lpstr>
      <vt:lpstr>Times New Roman</vt:lpstr>
      <vt:lpstr>Wingdings 3</vt:lpstr>
      <vt:lpstr>Легкий дым</vt:lpstr>
      <vt:lpstr>МИНИСТЕРСТВО ОБРАЗОВАНИЯ И НАУКИ РЕСПУБЛИКИ ТАТАРСТАН Государственное автономное профессиональное образовательное учреждение  «Казанский колледж технологии и дизайна»</vt:lpstr>
      <vt:lpstr> Цели и задачи:</vt:lpstr>
      <vt:lpstr>Выбор программной среды и аппаратного обеспечения </vt:lpstr>
      <vt:lpstr>Выбор программной среды и аппаратного обеспечения </vt:lpstr>
      <vt:lpstr>Разработка базы данных :</vt:lpstr>
      <vt:lpstr>Диаграмма базы данных </vt:lpstr>
      <vt:lpstr>Проектный вид таблиц</vt:lpstr>
      <vt:lpstr>интерфейс программы Роль клиент</vt:lpstr>
      <vt:lpstr>Интерфейс программы</vt:lpstr>
      <vt:lpstr>Интерфейс Программы</vt:lpstr>
      <vt:lpstr>Безопасность Жизнедеятельности 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И НАУКИ РЕСПУБЛИКИ ТАТАРСТАН Государственное автономное профессиональное образовательное учреждение  «Казанский колледж технологии и дизайна»</dc:title>
  <dc:creator>dripper</dc:creator>
  <cp:lastModifiedBy>dripper</cp:lastModifiedBy>
  <cp:revision>6</cp:revision>
  <dcterms:created xsi:type="dcterms:W3CDTF">2024-06-06T23:09:44Z</dcterms:created>
  <dcterms:modified xsi:type="dcterms:W3CDTF">2024-06-06T23:41:23Z</dcterms:modified>
</cp:coreProperties>
</file>